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D176A-A41B-4EFB-AFBA-BE82613877E1}" v="5" dt="2024-11-03T00:13:53.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myaccount.google.com/signinoptions/passkeys"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zdnet.com/article/best-security-ke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myaccount.google.com/signinoptions/passkey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zdnet.com/article/best-security-key/"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75454-4053-48D0-9C48-43A35CA8C86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E760B3F5-55AC-475D-92BC-E196DCCD37A1}">
      <dgm:prSet/>
      <dgm:spPr/>
      <dgm:t>
        <a:bodyPr/>
        <a:lstStyle/>
        <a:p>
          <a:r>
            <a:rPr lang="en-US" b="1" i="0"/>
            <a:t>2. Open the Passkeys manager</a:t>
          </a:r>
          <a:endParaRPr lang="en-US"/>
        </a:p>
      </dgm:t>
    </dgm:pt>
    <dgm:pt modelId="{0AD78D47-23FC-4E90-87B5-F0875E380E11}" type="parTrans" cxnId="{7125F997-5FD7-40DE-A16B-52AAE06ECD84}">
      <dgm:prSet/>
      <dgm:spPr/>
      <dgm:t>
        <a:bodyPr/>
        <a:lstStyle/>
        <a:p>
          <a:endParaRPr lang="en-US"/>
        </a:p>
      </dgm:t>
    </dgm:pt>
    <dgm:pt modelId="{3EDD2855-F849-4D67-A395-96152DB5F8DD}" type="sibTrans" cxnId="{7125F997-5FD7-40DE-A16B-52AAE06ECD84}">
      <dgm:prSet/>
      <dgm:spPr/>
      <dgm:t>
        <a:bodyPr/>
        <a:lstStyle/>
        <a:p>
          <a:endParaRPr lang="en-US"/>
        </a:p>
      </dgm:t>
    </dgm:pt>
    <dgm:pt modelId="{82A060AC-6AC7-4310-A951-D3B43D2DE3E1}">
      <dgm:prSet/>
      <dgm:spPr/>
      <dgm:t>
        <a:bodyPr/>
        <a:lstStyle/>
        <a:p>
          <a:r>
            <a:rPr lang="en-US" b="0" i="0"/>
            <a:t>Next, head over to </a:t>
          </a:r>
          <a:r>
            <a:rPr lang="en-US" b="0" i="0" u="sng">
              <a:hlinkClick xmlns:r="http://schemas.openxmlformats.org/officeDocument/2006/relationships" r:id="rId1"/>
            </a:rPr>
            <a:t>myaccount.google.com/signinoptions/passkeys</a:t>
          </a:r>
          <a:r>
            <a:rPr lang="en-US" b="0" i="0"/>
            <a:t>. When the page loads, you'll be prompted for your account password once again.</a:t>
          </a:r>
          <a:endParaRPr lang="en-US"/>
        </a:p>
      </dgm:t>
    </dgm:pt>
    <dgm:pt modelId="{752CD3FB-DE48-447F-844A-E9D4E1625EA9}" type="parTrans" cxnId="{5A1FB1E3-6A7D-4FE0-9EFA-EE92BC90F05F}">
      <dgm:prSet/>
      <dgm:spPr/>
      <dgm:t>
        <a:bodyPr/>
        <a:lstStyle/>
        <a:p>
          <a:endParaRPr lang="en-US"/>
        </a:p>
      </dgm:t>
    </dgm:pt>
    <dgm:pt modelId="{57AE480E-965E-492F-8864-A33694B424EC}" type="sibTrans" cxnId="{5A1FB1E3-6A7D-4FE0-9EFA-EE92BC90F05F}">
      <dgm:prSet/>
      <dgm:spPr/>
      <dgm:t>
        <a:bodyPr/>
        <a:lstStyle/>
        <a:p>
          <a:endParaRPr lang="en-US"/>
        </a:p>
      </dgm:t>
    </dgm:pt>
    <dgm:pt modelId="{4E42870E-FD5C-4BAF-B395-CCDE4A097B85}" type="pres">
      <dgm:prSet presAssocID="{C9D75454-4053-48D0-9C48-43A35CA8C865}" presName="outerComposite" presStyleCnt="0">
        <dgm:presLayoutVars>
          <dgm:chMax val="5"/>
          <dgm:dir/>
          <dgm:resizeHandles val="exact"/>
        </dgm:presLayoutVars>
      </dgm:prSet>
      <dgm:spPr/>
    </dgm:pt>
    <dgm:pt modelId="{864D032C-06DC-4E73-BA2D-67927A46B49E}" type="pres">
      <dgm:prSet presAssocID="{C9D75454-4053-48D0-9C48-43A35CA8C865}" presName="dummyMaxCanvas" presStyleCnt="0">
        <dgm:presLayoutVars/>
      </dgm:prSet>
      <dgm:spPr/>
    </dgm:pt>
    <dgm:pt modelId="{5933A0ED-4735-436D-98ED-72576EA0002D}" type="pres">
      <dgm:prSet presAssocID="{C9D75454-4053-48D0-9C48-43A35CA8C865}" presName="TwoNodes_1" presStyleLbl="node1" presStyleIdx="0" presStyleCnt="2">
        <dgm:presLayoutVars>
          <dgm:bulletEnabled val="1"/>
        </dgm:presLayoutVars>
      </dgm:prSet>
      <dgm:spPr/>
    </dgm:pt>
    <dgm:pt modelId="{7E6C0DB8-2310-4538-827D-0F4DB9B6051E}" type="pres">
      <dgm:prSet presAssocID="{C9D75454-4053-48D0-9C48-43A35CA8C865}" presName="TwoNodes_2" presStyleLbl="node1" presStyleIdx="1" presStyleCnt="2">
        <dgm:presLayoutVars>
          <dgm:bulletEnabled val="1"/>
        </dgm:presLayoutVars>
      </dgm:prSet>
      <dgm:spPr/>
    </dgm:pt>
    <dgm:pt modelId="{F59B7DF9-D9FB-4B05-B3AE-0142B42B71DD}" type="pres">
      <dgm:prSet presAssocID="{C9D75454-4053-48D0-9C48-43A35CA8C865}" presName="TwoConn_1-2" presStyleLbl="fgAccFollowNode1" presStyleIdx="0" presStyleCnt="1">
        <dgm:presLayoutVars>
          <dgm:bulletEnabled val="1"/>
        </dgm:presLayoutVars>
      </dgm:prSet>
      <dgm:spPr/>
    </dgm:pt>
    <dgm:pt modelId="{C28FDBFE-3869-437C-86D3-C9D2F0273201}" type="pres">
      <dgm:prSet presAssocID="{C9D75454-4053-48D0-9C48-43A35CA8C865}" presName="TwoNodes_1_text" presStyleLbl="node1" presStyleIdx="1" presStyleCnt="2">
        <dgm:presLayoutVars>
          <dgm:bulletEnabled val="1"/>
        </dgm:presLayoutVars>
      </dgm:prSet>
      <dgm:spPr/>
    </dgm:pt>
    <dgm:pt modelId="{FC735F6E-03B7-4364-BE55-804B89CBB24D}" type="pres">
      <dgm:prSet presAssocID="{C9D75454-4053-48D0-9C48-43A35CA8C865}" presName="TwoNodes_2_text" presStyleLbl="node1" presStyleIdx="1" presStyleCnt="2">
        <dgm:presLayoutVars>
          <dgm:bulletEnabled val="1"/>
        </dgm:presLayoutVars>
      </dgm:prSet>
      <dgm:spPr/>
    </dgm:pt>
  </dgm:ptLst>
  <dgm:cxnLst>
    <dgm:cxn modelId="{6B4F200E-0FA7-41B7-9686-65B939CDF9D8}" type="presOf" srcId="{E760B3F5-55AC-475D-92BC-E196DCCD37A1}" destId="{5933A0ED-4735-436D-98ED-72576EA0002D}" srcOrd="0" destOrd="0" presId="urn:microsoft.com/office/officeart/2005/8/layout/vProcess5"/>
    <dgm:cxn modelId="{994B516F-8F31-4476-B39E-D6DA5CCF1F32}" type="presOf" srcId="{3EDD2855-F849-4D67-A395-96152DB5F8DD}" destId="{F59B7DF9-D9FB-4B05-B3AE-0142B42B71DD}" srcOrd="0" destOrd="0" presId="urn:microsoft.com/office/officeart/2005/8/layout/vProcess5"/>
    <dgm:cxn modelId="{7125F997-5FD7-40DE-A16B-52AAE06ECD84}" srcId="{C9D75454-4053-48D0-9C48-43A35CA8C865}" destId="{E760B3F5-55AC-475D-92BC-E196DCCD37A1}" srcOrd="0" destOrd="0" parTransId="{0AD78D47-23FC-4E90-87B5-F0875E380E11}" sibTransId="{3EDD2855-F849-4D67-A395-96152DB5F8DD}"/>
    <dgm:cxn modelId="{7A2A49BE-1C96-44B3-A570-BC94E928644F}" type="presOf" srcId="{82A060AC-6AC7-4310-A951-D3B43D2DE3E1}" destId="{FC735F6E-03B7-4364-BE55-804B89CBB24D}" srcOrd="1" destOrd="0" presId="urn:microsoft.com/office/officeart/2005/8/layout/vProcess5"/>
    <dgm:cxn modelId="{699A3DCC-C02B-475C-8731-BC7AACFBE1EC}" type="presOf" srcId="{E760B3F5-55AC-475D-92BC-E196DCCD37A1}" destId="{C28FDBFE-3869-437C-86D3-C9D2F0273201}" srcOrd="1" destOrd="0" presId="urn:microsoft.com/office/officeart/2005/8/layout/vProcess5"/>
    <dgm:cxn modelId="{CE8F6BDD-0282-4E0B-82A2-C19C36B82D98}" type="presOf" srcId="{C9D75454-4053-48D0-9C48-43A35CA8C865}" destId="{4E42870E-FD5C-4BAF-B395-CCDE4A097B85}" srcOrd="0" destOrd="0" presId="urn:microsoft.com/office/officeart/2005/8/layout/vProcess5"/>
    <dgm:cxn modelId="{5A1FB1E3-6A7D-4FE0-9EFA-EE92BC90F05F}" srcId="{C9D75454-4053-48D0-9C48-43A35CA8C865}" destId="{82A060AC-6AC7-4310-A951-D3B43D2DE3E1}" srcOrd="1" destOrd="0" parTransId="{752CD3FB-DE48-447F-844A-E9D4E1625EA9}" sibTransId="{57AE480E-965E-492F-8864-A33694B424EC}"/>
    <dgm:cxn modelId="{45A8B5E3-C53E-406F-AB85-1D99814C7107}" type="presOf" srcId="{82A060AC-6AC7-4310-A951-D3B43D2DE3E1}" destId="{7E6C0DB8-2310-4538-827D-0F4DB9B6051E}" srcOrd="0" destOrd="0" presId="urn:microsoft.com/office/officeart/2005/8/layout/vProcess5"/>
    <dgm:cxn modelId="{F80FC2B7-C7FF-4039-BC5A-FB775E967058}" type="presParOf" srcId="{4E42870E-FD5C-4BAF-B395-CCDE4A097B85}" destId="{864D032C-06DC-4E73-BA2D-67927A46B49E}" srcOrd="0" destOrd="0" presId="urn:microsoft.com/office/officeart/2005/8/layout/vProcess5"/>
    <dgm:cxn modelId="{D6161ABD-E318-4127-B8CE-B51DD809363D}" type="presParOf" srcId="{4E42870E-FD5C-4BAF-B395-CCDE4A097B85}" destId="{5933A0ED-4735-436D-98ED-72576EA0002D}" srcOrd="1" destOrd="0" presId="urn:microsoft.com/office/officeart/2005/8/layout/vProcess5"/>
    <dgm:cxn modelId="{A897F598-5D37-40E9-9BAB-6C492EED552C}" type="presParOf" srcId="{4E42870E-FD5C-4BAF-B395-CCDE4A097B85}" destId="{7E6C0DB8-2310-4538-827D-0F4DB9B6051E}" srcOrd="2" destOrd="0" presId="urn:microsoft.com/office/officeart/2005/8/layout/vProcess5"/>
    <dgm:cxn modelId="{A599FFA8-A74C-435A-8E51-CAB7D32D4374}" type="presParOf" srcId="{4E42870E-FD5C-4BAF-B395-CCDE4A097B85}" destId="{F59B7DF9-D9FB-4B05-B3AE-0142B42B71DD}" srcOrd="3" destOrd="0" presId="urn:microsoft.com/office/officeart/2005/8/layout/vProcess5"/>
    <dgm:cxn modelId="{9498850C-EF03-42DB-A294-DD818BBE83F1}" type="presParOf" srcId="{4E42870E-FD5C-4BAF-B395-CCDE4A097B85}" destId="{C28FDBFE-3869-437C-86D3-C9D2F0273201}" srcOrd="4" destOrd="0" presId="urn:microsoft.com/office/officeart/2005/8/layout/vProcess5"/>
    <dgm:cxn modelId="{F48539A5-2FC3-4FC9-A221-B8E67728BA33}" type="presParOf" srcId="{4E42870E-FD5C-4BAF-B395-CCDE4A097B85}" destId="{FC735F6E-03B7-4364-BE55-804B89CBB24D}"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04E72-B5E8-455E-82BF-82ED1AE2514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85CEB3F-090C-4768-AC54-376D97EF1843}">
      <dgm:prSet/>
      <dgm:spPr/>
      <dgm:t>
        <a:bodyPr/>
        <a:lstStyle/>
        <a:p>
          <a:r>
            <a:rPr lang="en-US" b="1" i="0"/>
            <a:t>What do I need to use passkeys?</a:t>
          </a:r>
          <a:endParaRPr lang="en-US"/>
        </a:p>
      </dgm:t>
    </dgm:pt>
    <dgm:pt modelId="{B672A98E-E7DE-4BAB-8236-1A842510036F}" type="parTrans" cxnId="{7B93E412-DB52-4CAC-A1CF-9049C8F21C3E}">
      <dgm:prSet/>
      <dgm:spPr/>
      <dgm:t>
        <a:bodyPr/>
        <a:lstStyle/>
        <a:p>
          <a:endParaRPr lang="en-US"/>
        </a:p>
      </dgm:t>
    </dgm:pt>
    <dgm:pt modelId="{5B73A0B3-E9A6-4FAC-AC2F-7AC949BE8D6C}" type="sibTrans" cxnId="{7B93E412-DB52-4CAC-A1CF-9049C8F21C3E}">
      <dgm:prSet/>
      <dgm:spPr/>
      <dgm:t>
        <a:bodyPr/>
        <a:lstStyle/>
        <a:p>
          <a:endParaRPr lang="en-US"/>
        </a:p>
      </dgm:t>
    </dgm:pt>
    <dgm:pt modelId="{1725CDB3-3695-4ED9-9C7C-41B8D3339230}">
      <dgm:prSet/>
      <dgm:spPr/>
      <dgm:t>
        <a:bodyPr/>
        <a:lstStyle/>
        <a:p>
          <a:r>
            <a:rPr lang="en-US" b="0" i="0"/>
            <a:t>Here are the system requirements for passkeys:</a:t>
          </a:r>
          <a:endParaRPr lang="en-US"/>
        </a:p>
      </dgm:t>
    </dgm:pt>
    <dgm:pt modelId="{6632743B-CF5A-449E-96AC-4DB52F1E0E18}" type="parTrans" cxnId="{C6BF5CA2-9243-4E4F-A73B-FDDAF07129DB}">
      <dgm:prSet/>
      <dgm:spPr/>
      <dgm:t>
        <a:bodyPr/>
        <a:lstStyle/>
        <a:p>
          <a:endParaRPr lang="en-US"/>
        </a:p>
      </dgm:t>
    </dgm:pt>
    <dgm:pt modelId="{27D2AA60-1A21-4BDD-9877-C0BAF2FC86A6}" type="sibTrans" cxnId="{C6BF5CA2-9243-4E4F-A73B-FDDAF07129DB}">
      <dgm:prSet/>
      <dgm:spPr/>
      <dgm:t>
        <a:bodyPr/>
        <a:lstStyle/>
        <a:p>
          <a:endParaRPr lang="en-US"/>
        </a:p>
      </dgm:t>
    </dgm:pt>
    <dgm:pt modelId="{57400928-EBE5-406D-B59C-1DE05EFB3C08}">
      <dgm:prSet/>
      <dgm:spPr/>
      <dgm:t>
        <a:bodyPr/>
        <a:lstStyle/>
        <a:p>
          <a:r>
            <a:rPr lang="en-US" b="0" i="0"/>
            <a:t>A system running at least Windows 10, MacOS Ventura, or ChromeOS 109</a:t>
          </a:r>
          <a:endParaRPr lang="en-US"/>
        </a:p>
      </dgm:t>
    </dgm:pt>
    <dgm:pt modelId="{24320DE2-973A-45E5-BE2A-0A26DB6B3D1A}" type="parTrans" cxnId="{4419F716-7A84-4F43-9574-367F0E2B05BE}">
      <dgm:prSet/>
      <dgm:spPr/>
      <dgm:t>
        <a:bodyPr/>
        <a:lstStyle/>
        <a:p>
          <a:endParaRPr lang="en-US"/>
        </a:p>
      </dgm:t>
    </dgm:pt>
    <dgm:pt modelId="{696764ED-6F5B-47B2-922A-735DA674640C}" type="sibTrans" cxnId="{4419F716-7A84-4F43-9574-367F0E2B05BE}">
      <dgm:prSet/>
      <dgm:spPr/>
      <dgm:t>
        <a:bodyPr/>
        <a:lstStyle/>
        <a:p>
          <a:endParaRPr lang="en-US"/>
        </a:p>
      </dgm:t>
    </dgm:pt>
    <dgm:pt modelId="{F8A74503-21AC-430D-B54A-4204BDA4E772}">
      <dgm:prSet/>
      <dgm:spPr/>
      <dgm:t>
        <a:bodyPr/>
        <a:lstStyle/>
        <a:p>
          <a:r>
            <a:rPr lang="en-US" b="0" i="0"/>
            <a:t>A smartphone or tablet running at least iOS 16, iPadOS 16, or Android 9</a:t>
          </a:r>
          <a:endParaRPr lang="en-US"/>
        </a:p>
      </dgm:t>
    </dgm:pt>
    <dgm:pt modelId="{E7A5A725-D899-453A-9A5B-494826590082}" type="parTrans" cxnId="{64DBFBBF-1C8B-45C7-8806-3D996D1818B7}">
      <dgm:prSet/>
      <dgm:spPr/>
      <dgm:t>
        <a:bodyPr/>
        <a:lstStyle/>
        <a:p>
          <a:endParaRPr lang="en-US"/>
        </a:p>
      </dgm:t>
    </dgm:pt>
    <dgm:pt modelId="{92D05888-D155-42B4-BB9C-ED9120E2D331}" type="sibTrans" cxnId="{64DBFBBF-1C8B-45C7-8806-3D996D1818B7}">
      <dgm:prSet/>
      <dgm:spPr/>
      <dgm:t>
        <a:bodyPr/>
        <a:lstStyle/>
        <a:p>
          <a:endParaRPr lang="en-US"/>
        </a:p>
      </dgm:t>
    </dgm:pt>
    <dgm:pt modelId="{EB476112-6320-4153-94EA-B1D1A77A8627}">
      <dgm:prSet/>
      <dgm:spPr/>
      <dgm:t>
        <a:bodyPr/>
        <a:lstStyle/>
        <a:p>
          <a:r>
            <a:rPr lang="en-US" b="0" i="0"/>
            <a:t>Optional: a </a:t>
          </a:r>
          <a:r>
            <a:rPr lang="en-US" b="0" i="0" u="sng">
              <a:hlinkClick xmlns:r="http://schemas.openxmlformats.org/officeDocument/2006/relationships" r:id="rId1"/>
            </a:rPr>
            <a:t>hardware security key</a:t>
          </a:r>
          <a:r>
            <a:rPr lang="en-US" b="0" i="0"/>
            <a:t> with FIDO2 protocol support</a:t>
          </a:r>
          <a:endParaRPr lang="en-US"/>
        </a:p>
      </dgm:t>
    </dgm:pt>
    <dgm:pt modelId="{4B984C44-6F48-4CDF-B5F9-A41F12C8D359}" type="parTrans" cxnId="{A0595B34-244F-4A62-83D2-ED42B3B5C385}">
      <dgm:prSet/>
      <dgm:spPr/>
      <dgm:t>
        <a:bodyPr/>
        <a:lstStyle/>
        <a:p>
          <a:endParaRPr lang="en-US"/>
        </a:p>
      </dgm:t>
    </dgm:pt>
    <dgm:pt modelId="{833AC0E9-2522-417E-B3E7-CCCCD86D0A30}" type="sibTrans" cxnId="{A0595B34-244F-4A62-83D2-ED42B3B5C385}">
      <dgm:prSet/>
      <dgm:spPr/>
      <dgm:t>
        <a:bodyPr/>
        <a:lstStyle/>
        <a:p>
          <a:endParaRPr lang="en-US"/>
        </a:p>
      </dgm:t>
    </dgm:pt>
    <dgm:pt modelId="{86B427A8-ED29-4AF2-8A83-F78FED2E9C83}">
      <dgm:prSet/>
      <dgm:spPr/>
      <dgm:t>
        <a:bodyPr/>
        <a:lstStyle/>
        <a:p>
          <a:r>
            <a:rPr lang="en-US" b="0" i="0"/>
            <a:t>The computer or mobile device you are using will also need a supported browser, such as:</a:t>
          </a:r>
          <a:endParaRPr lang="en-US"/>
        </a:p>
      </dgm:t>
    </dgm:pt>
    <dgm:pt modelId="{099C8FB0-8EF7-47E1-9377-E96B40FA45D8}" type="parTrans" cxnId="{973C047F-0F01-4E0A-BEE9-516A9C39B793}">
      <dgm:prSet/>
      <dgm:spPr/>
      <dgm:t>
        <a:bodyPr/>
        <a:lstStyle/>
        <a:p>
          <a:endParaRPr lang="en-US"/>
        </a:p>
      </dgm:t>
    </dgm:pt>
    <dgm:pt modelId="{3B44D6AD-EDFA-449F-A82A-6993F841BBC0}" type="sibTrans" cxnId="{973C047F-0F01-4E0A-BEE9-516A9C39B793}">
      <dgm:prSet/>
      <dgm:spPr/>
      <dgm:t>
        <a:bodyPr/>
        <a:lstStyle/>
        <a:p>
          <a:endParaRPr lang="en-US"/>
        </a:p>
      </dgm:t>
    </dgm:pt>
    <dgm:pt modelId="{B99438EE-CED5-43B1-B290-239E1F700864}">
      <dgm:prSet/>
      <dgm:spPr/>
      <dgm:t>
        <a:bodyPr/>
        <a:lstStyle/>
        <a:p>
          <a:r>
            <a:rPr lang="en-US" b="0" i="0"/>
            <a:t>Chrome 109 or greater</a:t>
          </a:r>
          <a:endParaRPr lang="en-US"/>
        </a:p>
      </dgm:t>
    </dgm:pt>
    <dgm:pt modelId="{CFB1755A-D667-4F44-A90D-3F475B4E6DA2}" type="parTrans" cxnId="{B4F458A6-6B8A-4A1E-A75F-5378F0D13294}">
      <dgm:prSet/>
      <dgm:spPr/>
      <dgm:t>
        <a:bodyPr/>
        <a:lstStyle/>
        <a:p>
          <a:endParaRPr lang="en-US"/>
        </a:p>
      </dgm:t>
    </dgm:pt>
    <dgm:pt modelId="{1AC31EDB-8F4A-44F7-A7DA-2A26390E8C54}" type="sibTrans" cxnId="{B4F458A6-6B8A-4A1E-A75F-5378F0D13294}">
      <dgm:prSet/>
      <dgm:spPr/>
      <dgm:t>
        <a:bodyPr/>
        <a:lstStyle/>
        <a:p>
          <a:endParaRPr lang="en-US"/>
        </a:p>
      </dgm:t>
    </dgm:pt>
    <dgm:pt modelId="{0CAB6B90-0215-49EE-AA58-50EE8FF965BA}">
      <dgm:prSet/>
      <dgm:spPr/>
      <dgm:t>
        <a:bodyPr/>
        <a:lstStyle/>
        <a:p>
          <a:r>
            <a:rPr lang="en-US" b="0" i="0"/>
            <a:t>Safari 16 or greater</a:t>
          </a:r>
          <a:endParaRPr lang="en-US"/>
        </a:p>
      </dgm:t>
    </dgm:pt>
    <dgm:pt modelId="{10DD7F36-6706-435B-88E8-2ADAF843F679}" type="parTrans" cxnId="{E95ACCC7-1FEA-4C5C-9A00-E88D7513E2D0}">
      <dgm:prSet/>
      <dgm:spPr/>
      <dgm:t>
        <a:bodyPr/>
        <a:lstStyle/>
        <a:p>
          <a:endParaRPr lang="en-US"/>
        </a:p>
      </dgm:t>
    </dgm:pt>
    <dgm:pt modelId="{3DC0EF42-7604-484F-A026-B0CF92AEDAD3}" type="sibTrans" cxnId="{E95ACCC7-1FEA-4C5C-9A00-E88D7513E2D0}">
      <dgm:prSet/>
      <dgm:spPr/>
      <dgm:t>
        <a:bodyPr/>
        <a:lstStyle/>
        <a:p>
          <a:endParaRPr lang="en-US"/>
        </a:p>
      </dgm:t>
    </dgm:pt>
    <dgm:pt modelId="{1695E65E-35F4-441D-B86D-95174F5479DF}">
      <dgm:prSet/>
      <dgm:spPr/>
      <dgm:t>
        <a:bodyPr/>
        <a:lstStyle/>
        <a:p>
          <a:r>
            <a:rPr lang="en-US" b="0" i="0"/>
            <a:t>Edge 109 or greater</a:t>
          </a:r>
          <a:endParaRPr lang="en-US"/>
        </a:p>
      </dgm:t>
    </dgm:pt>
    <dgm:pt modelId="{01FDB3F0-1D7A-48BE-8B5A-6864ACA891B3}" type="parTrans" cxnId="{9C52E413-AB65-4850-AD90-9024799262BC}">
      <dgm:prSet/>
      <dgm:spPr/>
      <dgm:t>
        <a:bodyPr/>
        <a:lstStyle/>
        <a:p>
          <a:endParaRPr lang="en-US"/>
        </a:p>
      </dgm:t>
    </dgm:pt>
    <dgm:pt modelId="{5619D34E-BFAA-4DAA-8E9C-FDBDEDA8B915}" type="sibTrans" cxnId="{9C52E413-AB65-4850-AD90-9024799262BC}">
      <dgm:prSet/>
      <dgm:spPr/>
      <dgm:t>
        <a:bodyPr/>
        <a:lstStyle/>
        <a:p>
          <a:endParaRPr lang="en-US"/>
        </a:p>
      </dgm:t>
    </dgm:pt>
    <dgm:pt modelId="{01E401C7-916E-42AF-BBD4-ECC582855F90}" type="pres">
      <dgm:prSet presAssocID="{3E704E72-B5E8-455E-82BF-82ED1AE25143}" presName="diagram" presStyleCnt="0">
        <dgm:presLayoutVars>
          <dgm:dir/>
          <dgm:resizeHandles val="exact"/>
        </dgm:presLayoutVars>
      </dgm:prSet>
      <dgm:spPr/>
    </dgm:pt>
    <dgm:pt modelId="{56542EFD-AC19-41E5-ACE0-0F633B38063B}" type="pres">
      <dgm:prSet presAssocID="{285CEB3F-090C-4768-AC54-376D97EF1843}" presName="node" presStyleLbl="node1" presStyleIdx="0" presStyleCnt="9">
        <dgm:presLayoutVars>
          <dgm:bulletEnabled val="1"/>
        </dgm:presLayoutVars>
      </dgm:prSet>
      <dgm:spPr/>
    </dgm:pt>
    <dgm:pt modelId="{38921DC4-9234-4EA9-B8F3-F613B75383AC}" type="pres">
      <dgm:prSet presAssocID="{5B73A0B3-E9A6-4FAC-AC2F-7AC949BE8D6C}" presName="sibTrans" presStyleCnt="0"/>
      <dgm:spPr/>
    </dgm:pt>
    <dgm:pt modelId="{754F4AD6-FAF7-4F7B-8439-D95EE76DA25C}" type="pres">
      <dgm:prSet presAssocID="{1725CDB3-3695-4ED9-9C7C-41B8D3339230}" presName="node" presStyleLbl="node1" presStyleIdx="1" presStyleCnt="9">
        <dgm:presLayoutVars>
          <dgm:bulletEnabled val="1"/>
        </dgm:presLayoutVars>
      </dgm:prSet>
      <dgm:spPr/>
    </dgm:pt>
    <dgm:pt modelId="{372B9C65-C5E8-4832-A820-BCC368350DDF}" type="pres">
      <dgm:prSet presAssocID="{27D2AA60-1A21-4BDD-9877-C0BAF2FC86A6}" presName="sibTrans" presStyleCnt="0"/>
      <dgm:spPr/>
    </dgm:pt>
    <dgm:pt modelId="{0C2A6E0E-5F25-4381-8CF9-E9646FB7417D}" type="pres">
      <dgm:prSet presAssocID="{57400928-EBE5-406D-B59C-1DE05EFB3C08}" presName="node" presStyleLbl="node1" presStyleIdx="2" presStyleCnt="9">
        <dgm:presLayoutVars>
          <dgm:bulletEnabled val="1"/>
        </dgm:presLayoutVars>
      </dgm:prSet>
      <dgm:spPr/>
    </dgm:pt>
    <dgm:pt modelId="{88D0A392-2A3C-4618-8333-4197F8DBEC7B}" type="pres">
      <dgm:prSet presAssocID="{696764ED-6F5B-47B2-922A-735DA674640C}" presName="sibTrans" presStyleCnt="0"/>
      <dgm:spPr/>
    </dgm:pt>
    <dgm:pt modelId="{5A9D5781-6781-495F-B3AC-89B1B2A61A80}" type="pres">
      <dgm:prSet presAssocID="{F8A74503-21AC-430D-B54A-4204BDA4E772}" presName="node" presStyleLbl="node1" presStyleIdx="3" presStyleCnt="9">
        <dgm:presLayoutVars>
          <dgm:bulletEnabled val="1"/>
        </dgm:presLayoutVars>
      </dgm:prSet>
      <dgm:spPr/>
    </dgm:pt>
    <dgm:pt modelId="{4DFF1E48-11A5-49D2-9293-15F9EAC23A6B}" type="pres">
      <dgm:prSet presAssocID="{92D05888-D155-42B4-BB9C-ED9120E2D331}" presName="sibTrans" presStyleCnt="0"/>
      <dgm:spPr/>
    </dgm:pt>
    <dgm:pt modelId="{EE64E46A-58D8-4BE1-B419-6C955B50C803}" type="pres">
      <dgm:prSet presAssocID="{EB476112-6320-4153-94EA-B1D1A77A8627}" presName="node" presStyleLbl="node1" presStyleIdx="4" presStyleCnt="9">
        <dgm:presLayoutVars>
          <dgm:bulletEnabled val="1"/>
        </dgm:presLayoutVars>
      </dgm:prSet>
      <dgm:spPr/>
    </dgm:pt>
    <dgm:pt modelId="{002A4CB1-AD4F-47D2-9D51-AC52085F198D}" type="pres">
      <dgm:prSet presAssocID="{833AC0E9-2522-417E-B3E7-CCCCD86D0A30}" presName="sibTrans" presStyleCnt="0"/>
      <dgm:spPr/>
    </dgm:pt>
    <dgm:pt modelId="{69E28E18-1545-4697-B871-956E9F12C155}" type="pres">
      <dgm:prSet presAssocID="{86B427A8-ED29-4AF2-8A83-F78FED2E9C83}" presName="node" presStyleLbl="node1" presStyleIdx="5" presStyleCnt="9">
        <dgm:presLayoutVars>
          <dgm:bulletEnabled val="1"/>
        </dgm:presLayoutVars>
      </dgm:prSet>
      <dgm:spPr/>
    </dgm:pt>
    <dgm:pt modelId="{A2BDA409-259F-4C23-8D68-1FEBAEECFCFC}" type="pres">
      <dgm:prSet presAssocID="{3B44D6AD-EDFA-449F-A82A-6993F841BBC0}" presName="sibTrans" presStyleCnt="0"/>
      <dgm:spPr/>
    </dgm:pt>
    <dgm:pt modelId="{8BCD9211-7A2E-4A2F-B86D-150C537090B9}" type="pres">
      <dgm:prSet presAssocID="{B99438EE-CED5-43B1-B290-239E1F700864}" presName="node" presStyleLbl="node1" presStyleIdx="6" presStyleCnt="9">
        <dgm:presLayoutVars>
          <dgm:bulletEnabled val="1"/>
        </dgm:presLayoutVars>
      </dgm:prSet>
      <dgm:spPr/>
    </dgm:pt>
    <dgm:pt modelId="{0DBAF451-0CB3-405A-98FF-8B4FE419EF91}" type="pres">
      <dgm:prSet presAssocID="{1AC31EDB-8F4A-44F7-A7DA-2A26390E8C54}" presName="sibTrans" presStyleCnt="0"/>
      <dgm:spPr/>
    </dgm:pt>
    <dgm:pt modelId="{142B4368-4451-41FA-A574-793E0EF9115F}" type="pres">
      <dgm:prSet presAssocID="{0CAB6B90-0215-49EE-AA58-50EE8FF965BA}" presName="node" presStyleLbl="node1" presStyleIdx="7" presStyleCnt="9">
        <dgm:presLayoutVars>
          <dgm:bulletEnabled val="1"/>
        </dgm:presLayoutVars>
      </dgm:prSet>
      <dgm:spPr/>
    </dgm:pt>
    <dgm:pt modelId="{DF957B8D-858B-4DF1-966C-6FA09066114A}" type="pres">
      <dgm:prSet presAssocID="{3DC0EF42-7604-484F-A026-B0CF92AEDAD3}" presName="sibTrans" presStyleCnt="0"/>
      <dgm:spPr/>
    </dgm:pt>
    <dgm:pt modelId="{ACD62907-F7C6-440A-B322-B0DCB0FBC016}" type="pres">
      <dgm:prSet presAssocID="{1695E65E-35F4-441D-B86D-95174F5479DF}" presName="node" presStyleLbl="node1" presStyleIdx="8" presStyleCnt="9">
        <dgm:presLayoutVars>
          <dgm:bulletEnabled val="1"/>
        </dgm:presLayoutVars>
      </dgm:prSet>
      <dgm:spPr/>
    </dgm:pt>
  </dgm:ptLst>
  <dgm:cxnLst>
    <dgm:cxn modelId="{99587D12-9C0F-427C-AEB5-9F0108453086}" type="presOf" srcId="{EB476112-6320-4153-94EA-B1D1A77A8627}" destId="{EE64E46A-58D8-4BE1-B419-6C955B50C803}" srcOrd="0" destOrd="0" presId="urn:microsoft.com/office/officeart/2005/8/layout/default"/>
    <dgm:cxn modelId="{7B93E412-DB52-4CAC-A1CF-9049C8F21C3E}" srcId="{3E704E72-B5E8-455E-82BF-82ED1AE25143}" destId="{285CEB3F-090C-4768-AC54-376D97EF1843}" srcOrd="0" destOrd="0" parTransId="{B672A98E-E7DE-4BAB-8236-1A842510036F}" sibTransId="{5B73A0B3-E9A6-4FAC-AC2F-7AC949BE8D6C}"/>
    <dgm:cxn modelId="{9C52E413-AB65-4850-AD90-9024799262BC}" srcId="{3E704E72-B5E8-455E-82BF-82ED1AE25143}" destId="{1695E65E-35F4-441D-B86D-95174F5479DF}" srcOrd="8" destOrd="0" parTransId="{01FDB3F0-1D7A-48BE-8B5A-6864ACA891B3}" sibTransId="{5619D34E-BFAA-4DAA-8E9C-FDBDEDA8B915}"/>
    <dgm:cxn modelId="{4419F716-7A84-4F43-9574-367F0E2B05BE}" srcId="{3E704E72-B5E8-455E-82BF-82ED1AE25143}" destId="{57400928-EBE5-406D-B59C-1DE05EFB3C08}" srcOrd="2" destOrd="0" parTransId="{24320DE2-973A-45E5-BE2A-0A26DB6B3D1A}" sibTransId="{696764ED-6F5B-47B2-922A-735DA674640C}"/>
    <dgm:cxn modelId="{917AE71C-D711-4B26-886D-F99621C8912C}" type="presOf" srcId="{57400928-EBE5-406D-B59C-1DE05EFB3C08}" destId="{0C2A6E0E-5F25-4381-8CF9-E9646FB7417D}" srcOrd="0" destOrd="0" presId="urn:microsoft.com/office/officeart/2005/8/layout/default"/>
    <dgm:cxn modelId="{A0595B34-244F-4A62-83D2-ED42B3B5C385}" srcId="{3E704E72-B5E8-455E-82BF-82ED1AE25143}" destId="{EB476112-6320-4153-94EA-B1D1A77A8627}" srcOrd="4" destOrd="0" parTransId="{4B984C44-6F48-4CDF-B5F9-A41F12C8D359}" sibTransId="{833AC0E9-2522-417E-B3E7-CCCCD86D0A30}"/>
    <dgm:cxn modelId="{E2E6935F-1231-4FD7-A20C-358F998DB038}" type="presOf" srcId="{F8A74503-21AC-430D-B54A-4204BDA4E772}" destId="{5A9D5781-6781-495F-B3AC-89B1B2A61A80}" srcOrd="0" destOrd="0" presId="urn:microsoft.com/office/officeart/2005/8/layout/default"/>
    <dgm:cxn modelId="{F015F950-6BCC-4822-800E-64E72AE9180C}" type="presOf" srcId="{B99438EE-CED5-43B1-B290-239E1F700864}" destId="{8BCD9211-7A2E-4A2F-B86D-150C537090B9}" srcOrd="0" destOrd="0" presId="urn:microsoft.com/office/officeart/2005/8/layout/default"/>
    <dgm:cxn modelId="{FAB36951-664E-49F2-A948-1A09C7E665A2}" type="presOf" srcId="{1695E65E-35F4-441D-B86D-95174F5479DF}" destId="{ACD62907-F7C6-440A-B322-B0DCB0FBC016}" srcOrd="0" destOrd="0" presId="urn:microsoft.com/office/officeart/2005/8/layout/default"/>
    <dgm:cxn modelId="{26F9AC72-1B3E-49A3-8B54-BBB474FC76AC}" type="presOf" srcId="{86B427A8-ED29-4AF2-8A83-F78FED2E9C83}" destId="{69E28E18-1545-4697-B871-956E9F12C155}" srcOrd="0" destOrd="0" presId="urn:microsoft.com/office/officeart/2005/8/layout/default"/>
    <dgm:cxn modelId="{489BB37C-1AAB-4263-B3C4-D8F86D45DF72}" type="presOf" srcId="{0CAB6B90-0215-49EE-AA58-50EE8FF965BA}" destId="{142B4368-4451-41FA-A574-793E0EF9115F}" srcOrd="0" destOrd="0" presId="urn:microsoft.com/office/officeart/2005/8/layout/default"/>
    <dgm:cxn modelId="{C26AD57D-5BD8-4CAB-8F60-979325C33645}" type="presOf" srcId="{3E704E72-B5E8-455E-82BF-82ED1AE25143}" destId="{01E401C7-916E-42AF-BBD4-ECC582855F90}" srcOrd="0" destOrd="0" presId="urn:microsoft.com/office/officeart/2005/8/layout/default"/>
    <dgm:cxn modelId="{973C047F-0F01-4E0A-BEE9-516A9C39B793}" srcId="{3E704E72-B5E8-455E-82BF-82ED1AE25143}" destId="{86B427A8-ED29-4AF2-8A83-F78FED2E9C83}" srcOrd="5" destOrd="0" parTransId="{099C8FB0-8EF7-47E1-9377-E96B40FA45D8}" sibTransId="{3B44D6AD-EDFA-449F-A82A-6993F841BBC0}"/>
    <dgm:cxn modelId="{DCB92784-B902-437A-A32E-122BD33C5A06}" type="presOf" srcId="{285CEB3F-090C-4768-AC54-376D97EF1843}" destId="{56542EFD-AC19-41E5-ACE0-0F633B38063B}" srcOrd="0" destOrd="0" presId="urn:microsoft.com/office/officeart/2005/8/layout/default"/>
    <dgm:cxn modelId="{C6BF5CA2-9243-4E4F-A73B-FDDAF07129DB}" srcId="{3E704E72-B5E8-455E-82BF-82ED1AE25143}" destId="{1725CDB3-3695-4ED9-9C7C-41B8D3339230}" srcOrd="1" destOrd="0" parTransId="{6632743B-CF5A-449E-96AC-4DB52F1E0E18}" sibTransId="{27D2AA60-1A21-4BDD-9877-C0BAF2FC86A6}"/>
    <dgm:cxn modelId="{B4F458A6-6B8A-4A1E-A75F-5378F0D13294}" srcId="{3E704E72-B5E8-455E-82BF-82ED1AE25143}" destId="{B99438EE-CED5-43B1-B290-239E1F700864}" srcOrd="6" destOrd="0" parTransId="{CFB1755A-D667-4F44-A90D-3F475B4E6DA2}" sibTransId="{1AC31EDB-8F4A-44F7-A7DA-2A26390E8C54}"/>
    <dgm:cxn modelId="{64DBFBBF-1C8B-45C7-8806-3D996D1818B7}" srcId="{3E704E72-B5E8-455E-82BF-82ED1AE25143}" destId="{F8A74503-21AC-430D-B54A-4204BDA4E772}" srcOrd="3" destOrd="0" parTransId="{E7A5A725-D899-453A-9A5B-494826590082}" sibTransId="{92D05888-D155-42B4-BB9C-ED9120E2D331}"/>
    <dgm:cxn modelId="{E95ACCC7-1FEA-4C5C-9A00-E88D7513E2D0}" srcId="{3E704E72-B5E8-455E-82BF-82ED1AE25143}" destId="{0CAB6B90-0215-49EE-AA58-50EE8FF965BA}" srcOrd="7" destOrd="0" parTransId="{10DD7F36-6706-435B-88E8-2ADAF843F679}" sibTransId="{3DC0EF42-7604-484F-A026-B0CF92AEDAD3}"/>
    <dgm:cxn modelId="{D43F74EB-C21A-4CC0-835E-ABB0CCFD5B52}" type="presOf" srcId="{1725CDB3-3695-4ED9-9C7C-41B8D3339230}" destId="{754F4AD6-FAF7-4F7B-8439-D95EE76DA25C}" srcOrd="0" destOrd="0" presId="urn:microsoft.com/office/officeart/2005/8/layout/default"/>
    <dgm:cxn modelId="{C73C6EE3-F882-4DAF-96F3-E227A260A526}" type="presParOf" srcId="{01E401C7-916E-42AF-BBD4-ECC582855F90}" destId="{56542EFD-AC19-41E5-ACE0-0F633B38063B}" srcOrd="0" destOrd="0" presId="urn:microsoft.com/office/officeart/2005/8/layout/default"/>
    <dgm:cxn modelId="{1C82CF54-18C5-4C44-903B-DAE21472B8DA}" type="presParOf" srcId="{01E401C7-916E-42AF-BBD4-ECC582855F90}" destId="{38921DC4-9234-4EA9-B8F3-F613B75383AC}" srcOrd="1" destOrd="0" presId="urn:microsoft.com/office/officeart/2005/8/layout/default"/>
    <dgm:cxn modelId="{91C9A97D-CB7A-46CC-B319-2F566968337C}" type="presParOf" srcId="{01E401C7-916E-42AF-BBD4-ECC582855F90}" destId="{754F4AD6-FAF7-4F7B-8439-D95EE76DA25C}" srcOrd="2" destOrd="0" presId="urn:microsoft.com/office/officeart/2005/8/layout/default"/>
    <dgm:cxn modelId="{EC2CC304-BAF1-4A7E-9886-C16D19873153}" type="presParOf" srcId="{01E401C7-916E-42AF-BBD4-ECC582855F90}" destId="{372B9C65-C5E8-4832-A820-BCC368350DDF}" srcOrd="3" destOrd="0" presId="urn:microsoft.com/office/officeart/2005/8/layout/default"/>
    <dgm:cxn modelId="{E468CE77-C88C-48BD-B3FA-83BF6FD9A952}" type="presParOf" srcId="{01E401C7-916E-42AF-BBD4-ECC582855F90}" destId="{0C2A6E0E-5F25-4381-8CF9-E9646FB7417D}" srcOrd="4" destOrd="0" presId="urn:microsoft.com/office/officeart/2005/8/layout/default"/>
    <dgm:cxn modelId="{B14FAFC5-89DC-4E93-AB6E-72B2DE945FBE}" type="presParOf" srcId="{01E401C7-916E-42AF-BBD4-ECC582855F90}" destId="{88D0A392-2A3C-4618-8333-4197F8DBEC7B}" srcOrd="5" destOrd="0" presId="urn:microsoft.com/office/officeart/2005/8/layout/default"/>
    <dgm:cxn modelId="{D9DEC809-C40A-47F2-B33F-E8899B876D73}" type="presParOf" srcId="{01E401C7-916E-42AF-BBD4-ECC582855F90}" destId="{5A9D5781-6781-495F-B3AC-89B1B2A61A80}" srcOrd="6" destOrd="0" presId="urn:microsoft.com/office/officeart/2005/8/layout/default"/>
    <dgm:cxn modelId="{F375132D-5098-4097-9592-9431EE889A74}" type="presParOf" srcId="{01E401C7-916E-42AF-BBD4-ECC582855F90}" destId="{4DFF1E48-11A5-49D2-9293-15F9EAC23A6B}" srcOrd="7" destOrd="0" presId="urn:microsoft.com/office/officeart/2005/8/layout/default"/>
    <dgm:cxn modelId="{2D412A6B-702B-44D7-BF2F-FC6C07D0A185}" type="presParOf" srcId="{01E401C7-916E-42AF-BBD4-ECC582855F90}" destId="{EE64E46A-58D8-4BE1-B419-6C955B50C803}" srcOrd="8" destOrd="0" presId="urn:microsoft.com/office/officeart/2005/8/layout/default"/>
    <dgm:cxn modelId="{370E68F9-1331-4631-8E8E-E550ECDE53DB}" type="presParOf" srcId="{01E401C7-916E-42AF-BBD4-ECC582855F90}" destId="{002A4CB1-AD4F-47D2-9D51-AC52085F198D}" srcOrd="9" destOrd="0" presId="urn:microsoft.com/office/officeart/2005/8/layout/default"/>
    <dgm:cxn modelId="{443E0652-4F5C-4C16-86A9-4489EA272D6B}" type="presParOf" srcId="{01E401C7-916E-42AF-BBD4-ECC582855F90}" destId="{69E28E18-1545-4697-B871-956E9F12C155}" srcOrd="10" destOrd="0" presId="urn:microsoft.com/office/officeart/2005/8/layout/default"/>
    <dgm:cxn modelId="{9AFD8626-CEE7-4DE9-8FFC-5154C3A18B11}" type="presParOf" srcId="{01E401C7-916E-42AF-BBD4-ECC582855F90}" destId="{A2BDA409-259F-4C23-8D68-1FEBAEECFCFC}" srcOrd="11" destOrd="0" presId="urn:microsoft.com/office/officeart/2005/8/layout/default"/>
    <dgm:cxn modelId="{E932850F-4091-4A48-9690-C680CA8A7322}" type="presParOf" srcId="{01E401C7-916E-42AF-BBD4-ECC582855F90}" destId="{8BCD9211-7A2E-4A2F-B86D-150C537090B9}" srcOrd="12" destOrd="0" presId="urn:microsoft.com/office/officeart/2005/8/layout/default"/>
    <dgm:cxn modelId="{0A0F1702-91D6-42A7-B882-0CC0AFCAD99A}" type="presParOf" srcId="{01E401C7-916E-42AF-BBD4-ECC582855F90}" destId="{0DBAF451-0CB3-405A-98FF-8B4FE419EF91}" srcOrd="13" destOrd="0" presId="urn:microsoft.com/office/officeart/2005/8/layout/default"/>
    <dgm:cxn modelId="{805D092B-6F6B-4D3F-9A3B-709FA4A900CA}" type="presParOf" srcId="{01E401C7-916E-42AF-BBD4-ECC582855F90}" destId="{142B4368-4451-41FA-A574-793E0EF9115F}" srcOrd="14" destOrd="0" presId="urn:microsoft.com/office/officeart/2005/8/layout/default"/>
    <dgm:cxn modelId="{75E1BB0A-FF4C-4F14-B15D-5B4F52FD2FF2}" type="presParOf" srcId="{01E401C7-916E-42AF-BBD4-ECC582855F90}" destId="{DF957B8D-858B-4DF1-966C-6FA09066114A}" srcOrd="15" destOrd="0" presId="urn:microsoft.com/office/officeart/2005/8/layout/default"/>
    <dgm:cxn modelId="{0B4C9A3E-9D55-4A7F-A545-16FB2AC43031}" type="presParOf" srcId="{01E401C7-916E-42AF-BBD4-ECC582855F90}" destId="{ACD62907-F7C6-440A-B322-B0DCB0FBC01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A0ED-4735-436D-98ED-72576EA0002D}">
      <dsp:nvSpPr>
        <dsp:cNvPr id="0" name=""/>
        <dsp:cNvSpPr/>
      </dsp:nvSpPr>
      <dsp:spPr>
        <a:xfrm>
          <a:off x="0" y="0"/>
          <a:ext cx="8938260" cy="19581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2. Open the Passkeys manager</a:t>
          </a:r>
          <a:endParaRPr lang="en-US" sz="2000" kern="1200"/>
        </a:p>
      </dsp:txBody>
      <dsp:txXfrm>
        <a:off x="57351" y="57351"/>
        <a:ext cx="6914408" cy="1843400"/>
      </dsp:txXfrm>
    </dsp:sp>
    <dsp:sp modelId="{7E6C0DB8-2310-4538-827D-0F4DB9B6051E}">
      <dsp:nvSpPr>
        <dsp:cNvPr id="0" name=""/>
        <dsp:cNvSpPr/>
      </dsp:nvSpPr>
      <dsp:spPr>
        <a:xfrm>
          <a:off x="1577339" y="2393235"/>
          <a:ext cx="8938260" cy="1958102"/>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Next, head over to </a:t>
          </a:r>
          <a:r>
            <a:rPr lang="en-US" sz="2000" b="0" i="0" u="sng" kern="1200">
              <a:hlinkClick xmlns:r="http://schemas.openxmlformats.org/officeDocument/2006/relationships" r:id="rId1"/>
            </a:rPr>
            <a:t>myaccount.google.com/signinoptions/passkeys</a:t>
          </a:r>
          <a:r>
            <a:rPr lang="en-US" sz="2000" b="0" i="0" kern="1200"/>
            <a:t>. When the page loads, you'll be prompted for your account password once again.</a:t>
          </a:r>
          <a:endParaRPr lang="en-US" sz="2000" kern="1200"/>
        </a:p>
      </dsp:txBody>
      <dsp:txXfrm>
        <a:off x="1634690" y="2450586"/>
        <a:ext cx="5973451" cy="1843400"/>
      </dsp:txXfrm>
    </dsp:sp>
    <dsp:sp modelId="{F59B7DF9-D9FB-4B05-B3AE-0142B42B71DD}">
      <dsp:nvSpPr>
        <dsp:cNvPr id="0" name=""/>
        <dsp:cNvSpPr/>
      </dsp:nvSpPr>
      <dsp:spPr>
        <a:xfrm>
          <a:off x="7665493" y="1539285"/>
          <a:ext cx="1272766" cy="1272766"/>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42EFD-AC19-41E5-ACE0-0F633B38063B}">
      <dsp:nvSpPr>
        <dsp:cNvPr id="0" name=""/>
        <dsp:cNvSpPr/>
      </dsp:nvSpPr>
      <dsp:spPr>
        <a:xfrm>
          <a:off x="582645" y="1178"/>
          <a:ext cx="2174490" cy="13046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t>What do I need to use passkeys?</a:t>
          </a:r>
          <a:endParaRPr lang="en-US" sz="1600" kern="1200"/>
        </a:p>
      </dsp:txBody>
      <dsp:txXfrm>
        <a:off x="582645" y="1178"/>
        <a:ext cx="2174490" cy="1304694"/>
      </dsp:txXfrm>
    </dsp:sp>
    <dsp:sp modelId="{754F4AD6-FAF7-4F7B-8439-D95EE76DA25C}">
      <dsp:nvSpPr>
        <dsp:cNvPr id="0" name=""/>
        <dsp:cNvSpPr/>
      </dsp:nvSpPr>
      <dsp:spPr>
        <a:xfrm>
          <a:off x="2974584" y="1178"/>
          <a:ext cx="2174490" cy="1304694"/>
        </a:xfrm>
        <a:prstGeom prst="rect">
          <a:avLst/>
        </a:prstGeom>
        <a:solidFill>
          <a:schemeClr val="accent2">
            <a:hueOff val="805452"/>
            <a:satOff val="-2312"/>
            <a:lumOff val="-37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Here are the system requirements for passkeys:</a:t>
          </a:r>
          <a:endParaRPr lang="en-US" sz="1600" kern="1200"/>
        </a:p>
      </dsp:txBody>
      <dsp:txXfrm>
        <a:off x="2974584" y="1178"/>
        <a:ext cx="2174490" cy="1304694"/>
      </dsp:txXfrm>
    </dsp:sp>
    <dsp:sp modelId="{0C2A6E0E-5F25-4381-8CF9-E9646FB7417D}">
      <dsp:nvSpPr>
        <dsp:cNvPr id="0" name=""/>
        <dsp:cNvSpPr/>
      </dsp:nvSpPr>
      <dsp:spPr>
        <a:xfrm>
          <a:off x="5366524" y="1178"/>
          <a:ext cx="2174490" cy="1304694"/>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 system running at least Windows 10, MacOS Ventura, or ChromeOS 109</a:t>
          </a:r>
          <a:endParaRPr lang="en-US" sz="1600" kern="1200"/>
        </a:p>
      </dsp:txBody>
      <dsp:txXfrm>
        <a:off x="5366524" y="1178"/>
        <a:ext cx="2174490" cy="1304694"/>
      </dsp:txXfrm>
    </dsp:sp>
    <dsp:sp modelId="{5A9D5781-6781-495F-B3AC-89B1B2A61A80}">
      <dsp:nvSpPr>
        <dsp:cNvPr id="0" name=""/>
        <dsp:cNvSpPr/>
      </dsp:nvSpPr>
      <dsp:spPr>
        <a:xfrm>
          <a:off x="7758464" y="1178"/>
          <a:ext cx="2174490" cy="1304694"/>
        </a:xfrm>
        <a:prstGeom prst="rect">
          <a:avLst/>
        </a:prstGeom>
        <a:solidFill>
          <a:schemeClr val="accent2">
            <a:hueOff val="2416355"/>
            <a:satOff val="-6935"/>
            <a:lumOff val="-111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 smartphone or tablet running at least iOS 16, iPadOS 16, or Android 9</a:t>
          </a:r>
          <a:endParaRPr lang="en-US" sz="1600" kern="1200"/>
        </a:p>
      </dsp:txBody>
      <dsp:txXfrm>
        <a:off x="7758464" y="1178"/>
        <a:ext cx="2174490" cy="1304694"/>
      </dsp:txXfrm>
    </dsp:sp>
    <dsp:sp modelId="{EE64E46A-58D8-4BE1-B419-6C955B50C803}">
      <dsp:nvSpPr>
        <dsp:cNvPr id="0" name=""/>
        <dsp:cNvSpPr/>
      </dsp:nvSpPr>
      <dsp:spPr>
        <a:xfrm>
          <a:off x="582645" y="1523321"/>
          <a:ext cx="2174490" cy="1304694"/>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Optional: a </a:t>
          </a:r>
          <a:r>
            <a:rPr lang="en-US" sz="1600" b="0" i="0" u="sng" kern="1200">
              <a:hlinkClick xmlns:r="http://schemas.openxmlformats.org/officeDocument/2006/relationships" r:id="rId1"/>
            </a:rPr>
            <a:t>hardware security key</a:t>
          </a:r>
          <a:r>
            <a:rPr lang="en-US" sz="1600" b="0" i="0" kern="1200"/>
            <a:t> with FIDO2 protocol support</a:t>
          </a:r>
          <a:endParaRPr lang="en-US" sz="1600" kern="1200"/>
        </a:p>
      </dsp:txBody>
      <dsp:txXfrm>
        <a:off x="582645" y="1523321"/>
        <a:ext cx="2174490" cy="1304694"/>
      </dsp:txXfrm>
    </dsp:sp>
    <dsp:sp modelId="{69E28E18-1545-4697-B871-956E9F12C155}">
      <dsp:nvSpPr>
        <dsp:cNvPr id="0" name=""/>
        <dsp:cNvSpPr/>
      </dsp:nvSpPr>
      <dsp:spPr>
        <a:xfrm>
          <a:off x="2974584" y="1523321"/>
          <a:ext cx="2174490" cy="1304694"/>
        </a:xfrm>
        <a:prstGeom prst="rect">
          <a:avLst/>
        </a:prstGeom>
        <a:solidFill>
          <a:schemeClr val="accent2">
            <a:hueOff val="4027259"/>
            <a:satOff val="-11558"/>
            <a:lumOff val="-185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The computer or mobile device you are using will also need a supported browser, such as:</a:t>
          </a:r>
          <a:endParaRPr lang="en-US" sz="1600" kern="1200"/>
        </a:p>
      </dsp:txBody>
      <dsp:txXfrm>
        <a:off x="2974584" y="1523321"/>
        <a:ext cx="2174490" cy="1304694"/>
      </dsp:txXfrm>
    </dsp:sp>
    <dsp:sp modelId="{8BCD9211-7A2E-4A2F-B86D-150C537090B9}">
      <dsp:nvSpPr>
        <dsp:cNvPr id="0" name=""/>
        <dsp:cNvSpPr/>
      </dsp:nvSpPr>
      <dsp:spPr>
        <a:xfrm>
          <a:off x="5366524" y="1523321"/>
          <a:ext cx="2174490" cy="1304694"/>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Chrome 109 or greater</a:t>
          </a:r>
          <a:endParaRPr lang="en-US" sz="1600" kern="1200"/>
        </a:p>
      </dsp:txBody>
      <dsp:txXfrm>
        <a:off x="5366524" y="1523321"/>
        <a:ext cx="2174490" cy="1304694"/>
      </dsp:txXfrm>
    </dsp:sp>
    <dsp:sp modelId="{142B4368-4451-41FA-A574-793E0EF9115F}">
      <dsp:nvSpPr>
        <dsp:cNvPr id="0" name=""/>
        <dsp:cNvSpPr/>
      </dsp:nvSpPr>
      <dsp:spPr>
        <a:xfrm>
          <a:off x="7758464" y="1523321"/>
          <a:ext cx="2174490" cy="1304694"/>
        </a:xfrm>
        <a:prstGeom prst="rect">
          <a:avLst/>
        </a:prstGeom>
        <a:solidFill>
          <a:schemeClr val="accent2">
            <a:hueOff val="5638162"/>
            <a:satOff val="-16181"/>
            <a:lumOff val="-259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Safari 16 or greater</a:t>
          </a:r>
          <a:endParaRPr lang="en-US" sz="1600" kern="1200"/>
        </a:p>
      </dsp:txBody>
      <dsp:txXfrm>
        <a:off x="7758464" y="1523321"/>
        <a:ext cx="2174490" cy="1304694"/>
      </dsp:txXfrm>
    </dsp:sp>
    <dsp:sp modelId="{ACD62907-F7C6-440A-B322-B0DCB0FBC016}">
      <dsp:nvSpPr>
        <dsp:cNvPr id="0" name=""/>
        <dsp:cNvSpPr/>
      </dsp:nvSpPr>
      <dsp:spPr>
        <a:xfrm>
          <a:off x="4170554" y="3045465"/>
          <a:ext cx="2174490" cy="1304694"/>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Edge 109 or greater</a:t>
          </a:r>
          <a:endParaRPr lang="en-US" sz="1600" kern="1200"/>
        </a:p>
      </dsp:txBody>
      <dsp:txXfrm>
        <a:off x="417055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B998-F3D3-4085-9E17-9AEF0FA0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A549118-E1CB-BF4F-AB50-7F87AE6F0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CE63F52-A342-2D5B-A456-5363A1C85D49}"/>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5" name="Footer Placeholder 4">
            <a:extLst>
              <a:ext uri="{FF2B5EF4-FFF2-40B4-BE49-F238E27FC236}">
                <a16:creationId xmlns:a16="http://schemas.microsoft.com/office/drawing/2014/main" id="{D178CC4D-39EA-31B0-B571-903C845EBB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2F3D74-A72B-E283-A4B7-99DCA3071FA0}"/>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58489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4ECA-58DA-BF2D-3D49-FD233C70D78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0332E45-CE4B-4D03-78C8-5B842E35B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E356C3-C146-AD19-336C-6B9395E2060E}"/>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5" name="Footer Placeholder 4">
            <a:extLst>
              <a:ext uri="{FF2B5EF4-FFF2-40B4-BE49-F238E27FC236}">
                <a16:creationId xmlns:a16="http://schemas.microsoft.com/office/drawing/2014/main" id="{80C46E44-4E1D-B4CD-8DD5-345EEDAF54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B86CF-C3A6-D3FC-0717-139D58363B5C}"/>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367703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B1D5C-8219-D5B9-2AD8-7CF7634782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93375B3-9941-7B06-00FD-03B7EF902F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3DB004-B3FC-B981-9CE7-18B3FE0D811E}"/>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5" name="Footer Placeholder 4">
            <a:extLst>
              <a:ext uri="{FF2B5EF4-FFF2-40B4-BE49-F238E27FC236}">
                <a16:creationId xmlns:a16="http://schemas.microsoft.com/office/drawing/2014/main" id="{4062DD1B-B4A6-A0AA-B170-20F0ECD977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B779D0-C387-4E6E-7C65-E1D3D4777348}"/>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176857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4E39-5825-52FB-6FCD-DEEFB039922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DB02F1-DDB7-E7D7-FECD-41531D640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C26CE8-07DF-165B-58D3-968F7D256971}"/>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5" name="Footer Placeholder 4">
            <a:extLst>
              <a:ext uri="{FF2B5EF4-FFF2-40B4-BE49-F238E27FC236}">
                <a16:creationId xmlns:a16="http://schemas.microsoft.com/office/drawing/2014/main" id="{02755951-312F-EFDA-253D-BAAF00A917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BCCA98-C5E6-382A-2338-8EEC45785EDC}"/>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124954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C948-C715-5C9B-AD99-C1A5C928F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84D8CAD-DB68-AF33-32D8-C9EFE8FE20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77B103-D528-AA1D-3FCE-0B2E70F23D0B}"/>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5" name="Footer Placeholder 4">
            <a:extLst>
              <a:ext uri="{FF2B5EF4-FFF2-40B4-BE49-F238E27FC236}">
                <a16:creationId xmlns:a16="http://schemas.microsoft.com/office/drawing/2014/main" id="{6BD91997-8DDA-A4C8-87C7-F4797B44A3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77F8CC-C508-C823-7C78-7DC785783CB1}"/>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349896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68C1-C10D-B827-FE72-2829CD9B694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FC885C1-A50B-B572-DBAB-595D74B80E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BE9530F-E715-8607-5AC0-CDCF7CA43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A8DD41C-DC69-C7DF-25F0-E753667ED1F6}"/>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6" name="Footer Placeholder 5">
            <a:extLst>
              <a:ext uri="{FF2B5EF4-FFF2-40B4-BE49-F238E27FC236}">
                <a16:creationId xmlns:a16="http://schemas.microsoft.com/office/drawing/2014/main" id="{444B53E1-78A3-C57E-17AA-A1F52A00DD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AAC54E5-F1D8-00D3-1E15-EBAE7D2D3320}"/>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2215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CD3-82A2-6882-C447-2ED2CD7B0E0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E42C18-ADF5-CA39-4C2C-DBE75CCC7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73DCA8-5A60-1898-8CFA-B8898A1437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D21B6B0-BD1E-CF9D-0C32-76F3EE66F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D4ED7-D775-78DD-F56D-2312196517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440E3BE-78DE-FD1D-6A82-D6FA8FDC1768}"/>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8" name="Footer Placeholder 7">
            <a:extLst>
              <a:ext uri="{FF2B5EF4-FFF2-40B4-BE49-F238E27FC236}">
                <a16:creationId xmlns:a16="http://schemas.microsoft.com/office/drawing/2014/main" id="{69CF5422-23D7-D000-0F2D-5E353BF997A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DB728F0-E7DA-605F-7A10-4F05BE7B1A44}"/>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241835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F3AC-C873-88AE-D6E2-F8E4257CC13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5D1F9A3-0313-E030-4CF5-9421540D088B}"/>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4" name="Footer Placeholder 3">
            <a:extLst>
              <a:ext uri="{FF2B5EF4-FFF2-40B4-BE49-F238E27FC236}">
                <a16:creationId xmlns:a16="http://schemas.microsoft.com/office/drawing/2014/main" id="{3F738824-D41C-E7B1-ED99-D70ED1DF234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137B420-8A6A-D7A1-4150-3F7536651815}"/>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272711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7ED5F-BE1B-4F20-AB44-81A1D132FEE8}"/>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3" name="Footer Placeholder 2">
            <a:extLst>
              <a:ext uri="{FF2B5EF4-FFF2-40B4-BE49-F238E27FC236}">
                <a16:creationId xmlns:a16="http://schemas.microsoft.com/office/drawing/2014/main" id="{6A027F77-039C-362D-C464-5928546D55B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FE39D2-0CCA-B2C0-83E5-B9FB8B559BB8}"/>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348967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6616-D0DA-0737-A162-3381ED747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8281E6E-6785-D5EC-C9E1-C2A3CDB40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8FCEB06-57FE-2FFE-3930-D44F3CDEC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D9CC4-4D7C-A921-2FFB-8C46BD0EB8E1}"/>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6" name="Footer Placeholder 5">
            <a:extLst>
              <a:ext uri="{FF2B5EF4-FFF2-40B4-BE49-F238E27FC236}">
                <a16:creationId xmlns:a16="http://schemas.microsoft.com/office/drawing/2014/main" id="{2DF0F947-9485-E47F-65D5-B52E0E000A5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42B70E-D7F4-4CF1-0CB8-EE6B4E53FEA6}"/>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413790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252C-F92B-BC29-7194-8CEE3F6C3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AFB25F1-1E37-A92E-A4F7-D4A4F816D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F011B85-6184-24E6-C50C-71954240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8EF19-ABB5-E03F-4507-F9C04F0C3564}"/>
              </a:ext>
            </a:extLst>
          </p:cNvPr>
          <p:cNvSpPr>
            <a:spLocks noGrp="1"/>
          </p:cNvSpPr>
          <p:nvPr>
            <p:ph type="dt" sz="half" idx="10"/>
          </p:nvPr>
        </p:nvSpPr>
        <p:spPr/>
        <p:txBody>
          <a:bodyPr/>
          <a:lstStyle/>
          <a:p>
            <a:fld id="{B108B6E1-AD5E-49FB-8D1F-19A6B646DE86}" type="datetimeFigureOut">
              <a:rPr lang="en-AU" smtClean="0"/>
              <a:t>3/11/2024</a:t>
            </a:fld>
            <a:endParaRPr lang="en-AU"/>
          </a:p>
        </p:txBody>
      </p:sp>
      <p:sp>
        <p:nvSpPr>
          <p:cNvPr id="6" name="Footer Placeholder 5">
            <a:extLst>
              <a:ext uri="{FF2B5EF4-FFF2-40B4-BE49-F238E27FC236}">
                <a16:creationId xmlns:a16="http://schemas.microsoft.com/office/drawing/2014/main" id="{AD8F491D-12A9-BA8C-6279-D56BD3908E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6E186B-2F6D-11D9-2CE7-67C8E9AF580E}"/>
              </a:ext>
            </a:extLst>
          </p:cNvPr>
          <p:cNvSpPr>
            <a:spLocks noGrp="1"/>
          </p:cNvSpPr>
          <p:nvPr>
            <p:ph type="sldNum" sz="quarter" idx="12"/>
          </p:nvPr>
        </p:nvSpPr>
        <p:spPr/>
        <p:txBody>
          <a:bodyPr/>
          <a:lstStyle/>
          <a:p>
            <a:fld id="{174F1883-8095-498B-8C76-117B3A3A00E1}" type="slidenum">
              <a:rPr lang="en-AU" smtClean="0"/>
              <a:t>‹#›</a:t>
            </a:fld>
            <a:endParaRPr lang="en-AU"/>
          </a:p>
        </p:txBody>
      </p:sp>
    </p:spTree>
    <p:extLst>
      <p:ext uri="{BB962C8B-B14F-4D97-AF65-F5344CB8AC3E}">
        <p14:creationId xmlns:p14="http://schemas.microsoft.com/office/powerpoint/2010/main" val="31501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DF292-CC75-58DB-FC9D-9ABC4A48E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063FCA-21F0-1BA4-23EF-792CC3F1F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F8E20D-5F65-0C94-0448-DDFC0F68D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8B6E1-AD5E-49FB-8D1F-19A6B646DE86}" type="datetimeFigureOut">
              <a:rPr lang="en-AU" smtClean="0"/>
              <a:t>3/11/2024</a:t>
            </a:fld>
            <a:endParaRPr lang="en-AU"/>
          </a:p>
        </p:txBody>
      </p:sp>
      <p:sp>
        <p:nvSpPr>
          <p:cNvPr id="5" name="Footer Placeholder 4">
            <a:extLst>
              <a:ext uri="{FF2B5EF4-FFF2-40B4-BE49-F238E27FC236}">
                <a16:creationId xmlns:a16="http://schemas.microsoft.com/office/drawing/2014/main" id="{14DF97B5-77B3-31B4-FCCA-2168DB935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071C40F-0E77-B669-27F3-B84702C67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4F1883-8095-498B-8C76-117B3A3A00E1}" type="slidenum">
              <a:rPr lang="en-AU" smtClean="0"/>
              <a:t>‹#›</a:t>
            </a:fld>
            <a:endParaRPr lang="en-AU"/>
          </a:p>
        </p:txBody>
      </p:sp>
    </p:spTree>
    <p:extLst>
      <p:ext uri="{BB962C8B-B14F-4D97-AF65-F5344CB8AC3E}">
        <p14:creationId xmlns:p14="http://schemas.microsoft.com/office/powerpoint/2010/main" val="29431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Person watching empty phone">
            <a:extLst>
              <a:ext uri="{FF2B5EF4-FFF2-40B4-BE49-F238E27FC236}">
                <a16:creationId xmlns:a16="http://schemas.microsoft.com/office/drawing/2014/main" id="{83FE267D-5E36-A8B1-2E87-88B027F6276B}"/>
              </a:ext>
            </a:extLst>
          </p:cNvPr>
          <p:cNvPicPr>
            <a:picLocks noChangeAspect="1"/>
          </p:cNvPicPr>
          <p:nvPr/>
        </p:nvPicPr>
        <p:blipFill>
          <a:blip r:embed="rId2"/>
          <a:srcRect l="35913" r="4753" b="-1"/>
          <a:stretch/>
        </p:blipFill>
        <p:spPr>
          <a:xfrm>
            <a:off x="1" y="10"/>
            <a:ext cx="6096000" cy="6857990"/>
          </a:xfrm>
          <a:prstGeom prst="rect">
            <a:avLst/>
          </a:prstGeom>
        </p:spPr>
      </p:pic>
      <p:sp useBgFill="1">
        <p:nvSpPr>
          <p:cNvPr id="13" name="Rectangle 1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457B5D-09BF-E109-7276-242E6D46BE15}"/>
              </a:ext>
            </a:extLst>
          </p:cNvPr>
          <p:cNvSpPr txBox="1"/>
          <p:nvPr/>
        </p:nvSpPr>
        <p:spPr>
          <a:xfrm>
            <a:off x="6807575" y="771099"/>
            <a:ext cx="4658109" cy="363030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b="1" i="0">
                <a:effectLst/>
                <a:latin typeface="+mj-lt"/>
                <a:ea typeface="+mj-ea"/>
                <a:cs typeface="+mj-cs"/>
              </a:rPr>
              <a:t>How to create a passkey for your Google account (and why you should)</a:t>
            </a:r>
          </a:p>
        </p:txBody>
      </p:sp>
      <p:sp useBgFill="1">
        <p:nvSpPr>
          <p:cNvPr id="15" name="Rectangle 1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143500"/>
            <a:ext cx="6096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8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243766-3372-2D83-8B79-70156DF9206C}"/>
              </a:ext>
            </a:extLst>
          </p:cNvPr>
          <p:cNvSpPr txBox="1"/>
          <p:nvPr/>
        </p:nvSpPr>
        <p:spPr>
          <a:xfrm>
            <a:off x="884903" y="863147"/>
            <a:ext cx="6096000" cy="1754326"/>
          </a:xfrm>
          <a:prstGeom prst="rect">
            <a:avLst/>
          </a:prstGeom>
          <a:noFill/>
        </p:spPr>
        <p:txBody>
          <a:bodyPr wrap="square">
            <a:spAutoFit/>
          </a:bodyPr>
          <a:lstStyle/>
          <a:p>
            <a:r>
              <a:rPr lang="en-US" b="0" i="0" dirty="0">
                <a:solidFill>
                  <a:srgbClr val="080A12"/>
                </a:solidFill>
                <a:effectLst/>
                <a:latin typeface="suisseintl"/>
              </a:rPr>
              <a:t>You will be prompted to allow Chrome to access and use your passkeys. When prompted, click Allow. If you're using MacOS, you'll need to make sure to turn on iCloud Keychain (if it's not already enabled). Once you've done that, you'll be prompted for your fingerprint and then the passkey is done and ready to use.</a:t>
            </a:r>
            <a:endParaRPr lang="en-AU" dirty="0"/>
          </a:p>
        </p:txBody>
      </p:sp>
      <p:sp>
        <p:nvSpPr>
          <p:cNvPr id="5" name="TextBox 4">
            <a:extLst>
              <a:ext uri="{FF2B5EF4-FFF2-40B4-BE49-F238E27FC236}">
                <a16:creationId xmlns:a16="http://schemas.microsoft.com/office/drawing/2014/main" id="{D7F02E19-DB00-F665-2DB4-9FEC32C21F0B}"/>
              </a:ext>
            </a:extLst>
          </p:cNvPr>
          <p:cNvSpPr txBox="1"/>
          <p:nvPr/>
        </p:nvSpPr>
        <p:spPr>
          <a:xfrm>
            <a:off x="4562167" y="3117143"/>
            <a:ext cx="6096000" cy="2246769"/>
          </a:xfrm>
          <a:prstGeom prst="rect">
            <a:avLst/>
          </a:prstGeom>
          <a:noFill/>
        </p:spPr>
        <p:txBody>
          <a:bodyPr wrap="square">
            <a:spAutoFit/>
          </a:bodyPr>
          <a:lstStyle/>
          <a:p>
            <a:pPr algn="ctr"/>
            <a:r>
              <a:rPr lang="en-US" sz="2800" b="0" i="0" dirty="0">
                <a:solidFill>
                  <a:srgbClr val="FF0000"/>
                </a:solidFill>
                <a:effectLst/>
                <a:latin typeface="suisseintl"/>
              </a:rPr>
              <a:t>Passkeys are the way of the future for Google account verification. I would highly recommend you set yours up as soon as possible. It's simple to do and highly secure.</a:t>
            </a:r>
            <a:endParaRPr lang="en-AU" sz="2800" dirty="0">
              <a:solidFill>
                <a:srgbClr val="FF0000"/>
              </a:solidFill>
            </a:endParaRPr>
          </a:p>
        </p:txBody>
      </p:sp>
    </p:spTree>
    <p:extLst>
      <p:ext uri="{BB962C8B-B14F-4D97-AF65-F5344CB8AC3E}">
        <p14:creationId xmlns:p14="http://schemas.microsoft.com/office/powerpoint/2010/main" val="249284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447D8-251D-5434-B1E6-7C9749681309}"/>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F7405421-B1DD-014E-8C06-622B6A45FF43}"/>
              </a:ext>
            </a:extLst>
          </p:cNvPr>
          <p:cNvGraphicFramePr/>
          <p:nvPr>
            <p:extLst>
              <p:ext uri="{D42A27DB-BD31-4B8C-83A1-F6EECF244321}">
                <p14:modId xmlns:p14="http://schemas.microsoft.com/office/powerpoint/2010/main" val="4077100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11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805E0C0-3833-84CB-CE73-07FA4FE3386E}"/>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28329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F2CBB9-5589-150B-0311-7766E2F5053D}"/>
              </a:ext>
            </a:extLst>
          </p:cNvPr>
          <p:cNvPicPr>
            <a:picLocks noChangeAspect="1"/>
          </p:cNvPicPr>
          <p:nvPr/>
        </p:nvPicPr>
        <p:blipFill>
          <a:blip r:embed="rId2"/>
          <a:stretch>
            <a:fillRect/>
          </a:stretch>
        </p:blipFill>
        <p:spPr>
          <a:xfrm>
            <a:off x="839569" y="0"/>
            <a:ext cx="10512862" cy="6858000"/>
          </a:xfrm>
          <a:prstGeom prst="rect">
            <a:avLst/>
          </a:prstGeom>
        </p:spPr>
      </p:pic>
    </p:spTree>
    <p:extLst>
      <p:ext uri="{BB962C8B-B14F-4D97-AF65-F5344CB8AC3E}">
        <p14:creationId xmlns:p14="http://schemas.microsoft.com/office/powerpoint/2010/main" val="40140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30244C-8709-943C-3CE5-8B3C7678C493}"/>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b="0" i="0">
                <a:effectLst/>
              </a:rPr>
              <a:t>Password less authentication is far more secure than using a traditional username and password. Essentially, password less authentication uses an encrypted key on a device -- your phone, for example -- to log you into an account. By using this method, it is far less likely that your accounts will be hacked by malicious users. On top of that, you won't have to bother typing lengthy passwords to log into your accounts. Instead, you simply OK the login attempt on your phone, and -- voilà! -- you're in.</a:t>
            </a:r>
            <a:endParaRPr lang="en-US" sz="1900"/>
          </a:p>
        </p:txBody>
      </p:sp>
      <p:pic>
        <p:nvPicPr>
          <p:cNvPr id="5" name="Picture 4" descr="Closeup of a keyboard">
            <a:extLst>
              <a:ext uri="{FF2B5EF4-FFF2-40B4-BE49-F238E27FC236}">
                <a16:creationId xmlns:a16="http://schemas.microsoft.com/office/drawing/2014/main" id="{956EE26A-E551-119E-6B38-B6DB7B292E67}"/>
              </a:ext>
            </a:extLst>
          </p:cNvPr>
          <p:cNvPicPr>
            <a:picLocks noChangeAspect="1"/>
          </p:cNvPicPr>
          <p:nvPr/>
        </p:nvPicPr>
        <p:blipFill>
          <a:blip r:embed="rId2"/>
          <a:srcRect l="11164" r="31216" b="1"/>
          <a:stretch/>
        </p:blipFill>
        <p:spPr>
          <a:xfrm>
            <a:off x="6096000" y="1"/>
            <a:ext cx="6102825" cy="6858000"/>
          </a:xfrm>
          <a:prstGeom prst="rect">
            <a:avLst/>
          </a:prstGeom>
        </p:spPr>
      </p:pic>
    </p:spTree>
    <p:extLst>
      <p:ext uri="{BB962C8B-B14F-4D97-AF65-F5344CB8AC3E}">
        <p14:creationId xmlns:p14="http://schemas.microsoft.com/office/powerpoint/2010/main" val="261191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7AC66F6A-9752-C985-9BA9-72DFCB01656C}"/>
              </a:ext>
            </a:extLst>
          </p:cNvPr>
          <p:cNvSpPr txBox="1"/>
          <p:nvPr/>
        </p:nvSpPr>
        <p:spPr>
          <a:xfrm>
            <a:off x="3880430" y="583345"/>
            <a:ext cx="7160357" cy="4164820"/>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8000" b="1" i="0" kern="1200">
                <a:solidFill>
                  <a:srgbClr val="FFFFFF"/>
                </a:solidFill>
                <a:effectLst/>
                <a:latin typeface="+mj-lt"/>
                <a:ea typeface="+mj-ea"/>
                <a:cs typeface="+mj-cs"/>
              </a:rPr>
              <a:t>How to create a new passkey for Google</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77621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3DCA81C-45F5-C322-1815-BCB9C47B71CA}"/>
              </a:ext>
            </a:extLst>
          </p:cNvPr>
          <p:cNvSpPr txBox="1"/>
          <p:nvPr/>
        </p:nvSpPr>
        <p:spPr>
          <a:xfrm>
            <a:off x="3050412" y="2979336"/>
            <a:ext cx="5709721" cy="24308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i="0">
                <a:solidFill>
                  <a:schemeClr val="tx2"/>
                </a:solidFill>
                <a:effectLst/>
              </a:rPr>
              <a:t>What you'll need: </a:t>
            </a:r>
            <a:r>
              <a:rPr lang="en-US" sz="2000" b="0" i="0">
                <a:solidFill>
                  <a:schemeClr val="tx2"/>
                </a:solidFill>
                <a:effectLst/>
              </a:rPr>
              <a:t>To make this work, you'll only need a valid Google account and a web browser (I would recommend using Chrome). Do note that the device you use must be either a mobile device or a laptop/desktop with biometrics (such as a fingerprint scanner).</a:t>
            </a:r>
            <a:endParaRPr lang="en-US" sz="200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8296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
            <a:extLst>
              <a:ext uri="{FF2B5EF4-FFF2-40B4-BE49-F238E27FC236}">
                <a16:creationId xmlns:a16="http://schemas.microsoft.com/office/drawing/2014/main" id="{7F1C4357-852F-F2AE-6D49-C8800D9CAD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TextBox 2">
            <a:extLst>
              <a:ext uri="{FF2B5EF4-FFF2-40B4-BE49-F238E27FC236}">
                <a16:creationId xmlns:a16="http://schemas.microsoft.com/office/drawing/2014/main" id="{2ABF3034-D22A-B1CC-E185-605C64AA5742}"/>
              </a:ext>
            </a:extLst>
          </p:cNvPr>
          <p:cNvSpPr txBox="1"/>
          <p:nvPr/>
        </p:nvSpPr>
        <p:spPr>
          <a:xfrm>
            <a:off x="1935480" y="3293284"/>
            <a:ext cx="5801917" cy="2057045"/>
          </a:xfrm>
          <a:prstGeom prst="rect">
            <a:avLst/>
          </a:prstGeom>
        </p:spPr>
        <p:txBody>
          <a:bodyPr vert="horz" lIns="91440" tIns="45720" rIns="91440" bIns="45720" rtlCol="0">
            <a:normAutofit/>
          </a:bodyPr>
          <a:lstStyle/>
          <a:p>
            <a:pPr>
              <a:lnSpc>
                <a:spcPct val="90000"/>
              </a:lnSpc>
              <a:spcAft>
                <a:spcPts val="600"/>
              </a:spcAft>
            </a:pPr>
            <a:r>
              <a:rPr lang="en-US" sz="2000" b="1" i="0" dirty="0">
                <a:effectLst/>
              </a:rPr>
              <a:t>1. Log into your Google account</a:t>
            </a:r>
          </a:p>
          <a:p>
            <a:pPr indent="-228600">
              <a:lnSpc>
                <a:spcPct val="90000"/>
              </a:lnSpc>
              <a:spcAft>
                <a:spcPts val="600"/>
              </a:spcAft>
              <a:buFont typeface="Arial" panose="020B0604020202020204" pitchFamily="34" charset="0"/>
              <a:buChar char="•"/>
            </a:pPr>
            <a:r>
              <a:rPr lang="en-US" sz="2000" b="0" i="0" dirty="0">
                <a:effectLst/>
              </a:rPr>
              <a:t>The first thing to do is to open your web browser and log into your Google account. If you've already done that, you're good to go; otherwise, you can open Gmail, Drive, Google Calendar (or any of the Google services) and log in.</a:t>
            </a:r>
          </a:p>
        </p:txBody>
      </p:sp>
      <p:pic>
        <p:nvPicPr>
          <p:cNvPr id="9" name="Graphic 8" descr="User">
            <a:extLst>
              <a:ext uri="{FF2B5EF4-FFF2-40B4-BE49-F238E27FC236}">
                <a16:creationId xmlns:a16="http://schemas.microsoft.com/office/drawing/2014/main" id="{4FF62BD2-04F4-49BD-A8B0-597B781D00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4650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A83A4-6329-EC3B-C47B-45D02994A423}"/>
              </a:ext>
            </a:extLst>
          </p:cNvPr>
          <p:cNvPicPr>
            <a:picLocks noChangeAspect="1"/>
          </p:cNvPicPr>
          <p:nvPr/>
        </p:nvPicPr>
        <p:blipFill>
          <a:blip r:embed="rId2">
            <a:duotone>
              <a:schemeClr val="bg2">
                <a:shade val="45000"/>
                <a:satMod val="135000"/>
              </a:schemeClr>
              <a:prstClr val="white"/>
            </a:duotone>
          </a:blip>
          <a:srcRect t="267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440A5546-7E91-E9AE-C635-9C9BB9F0F676}"/>
              </a:ext>
            </a:extLst>
          </p:cNvPr>
          <p:cNvGraphicFramePr/>
          <p:nvPr>
            <p:extLst>
              <p:ext uri="{D42A27DB-BD31-4B8C-83A1-F6EECF244321}">
                <p14:modId xmlns:p14="http://schemas.microsoft.com/office/powerpoint/2010/main" val="346806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61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A9AE09-7B01-3A90-CE65-E5B6CF1F9A88}"/>
              </a:ext>
            </a:extLst>
          </p:cNvPr>
          <p:cNvSpPr txBox="1"/>
          <p:nvPr/>
        </p:nvSpPr>
        <p:spPr>
          <a:xfrm>
            <a:off x="727587" y="737871"/>
            <a:ext cx="3048000" cy="1477328"/>
          </a:xfrm>
          <a:prstGeom prst="rect">
            <a:avLst/>
          </a:prstGeom>
          <a:noFill/>
        </p:spPr>
        <p:txBody>
          <a:bodyPr wrap="square">
            <a:spAutoFit/>
          </a:bodyPr>
          <a:lstStyle/>
          <a:p>
            <a:pPr algn="l"/>
            <a:r>
              <a:rPr lang="en-US" b="1" i="0" dirty="0">
                <a:solidFill>
                  <a:srgbClr val="080A12"/>
                </a:solidFill>
                <a:effectLst/>
                <a:latin typeface="suisseintl"/>
              </a:rPr>
              <a:t>3. Create a new Passkey</a:t>
            </a:r>
          </a:p>
          <a:p>
            <a:pPr algn="l"/>
            <a:r>
              <a:rPr lang="en-US" b="0" i="0" dirty="0">
                <a:solidFill>
                  <a:srgbClr val="080A12"/>
                </a:solidFill>
                <a:effectLst/>
                <a:latin typeface="suisseintl"/>
              </a:rPr>
              <a:t>On the resulting page, click Create a Passkey. You'll, once again, be prompted for your Google account password.</a:t>
            </a:r>
          </a:p>
        </p:txBody>
      </p:sp>
      <p:pic>
        <p:nvPicPr>
          <p:cNvPr id="4" name="Picture 3">
            <a:extLst>
              <a:ext uri="{FF2B5EF4-FFF2-40B4-BE49-F238E27FC236}">
                <a16:creationId xmlns:a16="http://schemas.microsoft.com/office/drawing/2014/main" id="{5B0EAF04-53AB-7E35-C882-EC720310C7FD}"/>
              </a:ext>
            </a:extLst>
          </p:cNvPr>
          <p:cNvPicPr>
            <a:picLocks noChangeAspect="1"/>
          </p:cNvPicPr>
          <p:nvPr/>
        </p:nvPicPr>
        <p:blipFill>
          <a:blip r:embed="rId2"/>
          <a:stretch>
            <a:fillRect/>
          </a:stretch>
        </p:blipFill>
        <p:spPr>
          <a:xfrm>
            <a:off x="4848335" y="541225"/>
            <a:ext cx="7220060" cy="6120129"/>
          </a:xfrm>
          <a:prstGeom prst="rect">
            <a:avLst/>
          </a:prstGeom>
        </p:spPr>
      </p:pic>
      <p:sp>
        <p:nvSpPr>
          <p:cNvPr id="6" name="TextBox 5">
            <a:extLst>
              <a:ext uri="{FF2B5EF4-FFF2-40B4-BE49-F238E27FC236}">
                <a16:creationId xmlns:a16="http://schemas.microsoft.com/office/drawing/2014/main" id="{6E9796B2-51A4-6482-EAEF-D79BF113C3B1}"/>
              </a:ext>
            </a:extLst>
          </p:cNvPr>
          <p:cNvSpPr txBox="1"/>
          <p:nvPr/>
        </p:nvSpPr>
        <p:spPr>
          <a:xfrm>
            <a:off x="353961" y="3531080"/>
            <a:ext cx="3126658" cy="923330"/>
          </a:xfrm>
          <a:prstGeom prst="rect">
            <a:avLst/>
          </a:prstGeom>
          <a:noFill/>
        </p:spPr>
        <p:txBody>
          <a:bodyPr wrap="square">
            <a:spAutoFit/>
          </a:bodyPr>
          <a:lstStyle/>
          <a:p>
            <a:r>
              <a:rPr lang="en-US" b="0" i="0" dirty="0">
                <a:solidFill>
                  <a:srgbClr val="FF0000"/>
                </a:solidFill>
                <a:effectLst/>
                <a:latin typeface="suisseintl"/>
              </a:rPr>
              <a:t>If you've already created passkeys on your mobile devices, they'll be listed here.</a:t>
            </a:r>
            <a:endParaRPr lang="en-AU" dirty="0">
              <a:solidFill>
                <a:srgbClr val="FF0000"/>
              </a:solidFill>
            </a:endParaRPr>
          </a:p>
        </p:txBody>
      </p:sp>
    </p:spTree>
    <p:extLst>
      <p:ext uri="{BB962C8B-B14F-4D97-AF65-F5344CB8AC3E}">
        <p14:creationId xmlns:p14="http://schemas.microsoft.com/office/powerpoint/2010/main" val="290241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63A56-DF9B-F35F-7B27-58DDB0664B50}"/>
              </a:ext>
            </a:extLst>
          </p:cNvPr>
          <p:cNvSpPr txBox="1"/>
          <p:nvPr/>
        </p:nvSpPr>
        <p:spPr>
          <a:xfrm>
            <a:off x="884903" y="808392"/>
            <a:ext cx="6096000" cy="369332"/>
          </a:xfrm>
          <a:prstGeom prst="rect">
            <a:avLst/>
          </a:prstGeom>
          <a:noFill/>
        </p:spPr>
        <p:txBody>
          <a:bodyPr wrap="square">
            <a:spAutoFit/>
          </a:bodyPr>
          <a:lstStyle/>
          <a:p>
            <a:pPr algn="l"/>
            <a:r>
              <a:rPr lang="en-US" b="1" i="0" dirty="0">
                <a:solidFill>
                  <a:srgbClr val="080A12"/>
                </a:solidFill>
                <a:effectLst/>
                <a:latin typeface="suisseintl"/>
              </a:rPr>
              <a:t>4. Continue with the Passkey creation</a:t>
            </a:r>
          </a:p>
        </p:txBody>
      </p:sp>
      <p:sp>
        <p:nvSpPr>
          <p:cNvPr id="5" name="TextBox 4">
            <a:extLst>
              <a:ext uri="{FF2B5EF4-FFF2-40B4-BE49-F238E27FC236}">
                <a16:creationId xmlns:a16="http://schemas.microsoft.com/office/drawing/2014/main" id="{A5C2126E-F26D-FB3E-CBD4-75C13214D6F4}"/>
              </a:ext>
            </a:extLst>
          </p:cNvPr>
          <p:cNvSpPr txBox="1"/>
          <p:nvPr/>
        </p:nvSpPr>
        <p:spPr>
          <a:xfrm>
            <a:off x="1789471" y="1545812"/>
            <a:ext cx="6096000" cy="369332"/>
          </a:xfrm>
          <a:prstGeom prst="rect">
            <a:avLst/>
          </a:prstGeom>
          <a:noFill/>
        </p:spPr>
        <p:txBody>
          <a:bodyPr wrap="square">
            <a:spAutoFit/>
          </a:bodyPr>
          <a:lstStyle/>
          <a:p>
            <a:r>
              <a:rPr lang="en-US" b="0" i="0" dirty="0">
                <a:solidFill>
                  <a:srgbClr val="080A12"/>
                </a:solidFill>
                <a:effectLst/>
                <a:latin typeface="suisseintl"/>
              </a:rPr>
              <a:t>In the resulting pop-up, click Continue.</a:t>
            </a:r>
            <a:endParaRPr lang="en-AU" dirty="0"/>
          </a:p>
        </p:txBody>
      </p:sp>
      <p:pic>
        <p:nvPicPr>
          <p:cNvPr id="6" name="Picture 5">
            <a:extLst>
              <a:ext uri="{FF2B5EF4-FFF2-40B4-BE49-F238E27FC236}">
                <a16:creationId xmlns:a16="http://schemas.microsoft.com/office/drawing/2014/main" id="{8A52B6C8-490F-4E96-7417-9358BFE0B743}"/>
              </a:ext>
            </a:extLst>
          </p:cNvPr>
          <p:cNvPicPr>
            <a:picLocks noChangeAspect="1"/>
          </p:cNvPicPr>
          <p:nvPr/>
        </p:nvPicPr>
        <p:blipFill>
          <a:blip r:embed="rId2"/>
          <a:stretch>
            <a:fillRect/>
          </a:stretch>
        </p:blipFill>
        <p:spPr>
          <a:xfrm>
            <a:off x="5827799" y="993058"/>
            <a:ext cx="5610231" cy="5312188"/>
          </a:xfrm>
          <a:prstGeom prst="rect">
            <a:avLst/>
          </a:prstGeom>
        </p:spPr>
      </p:pic>
      <p:cxnSp>
        <p:nvCxnSpPr>
          <p:cNvPr id="8" name="Straight Arrow Connector 7">
            <a:extLst>
              <a:ext uri="{FF2B5EF4-FFF2-40B4-BE49-F238E27FC236}">
                <a16:creationId xmlns:a16="http://schemas.microsoft.com/office/drawing/2014/main" id="{018AFEFD-64AA-8A51-5E03-F631752B0170}"/>
              </a:ext>
            </a:extLst>
          </p:cNvPr>
          <p:cNvCxnSpPr/>
          <p:nvPr/>
        </p:nvCxnSpPr>
        <p:spPr>
          <a:xfrm>
            <a:off x="5102942" y="1915144"/>
            <a:ext cx="5171768" cy="37187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045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514</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suisseintl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Stafrace</dc:creator>
  <cp:lastModifiedBy>Joe Stafrace</cp:lastModifiedBy>
  <cp:revision>2</cp:revision>
  <dcterms:created xsi:type="dcterms:W3CDTF">2024-11-02T23:56:35Z</dcterms:created>
  <dcterms:modified xsi:type="dcterms:W3CDTF">2024-11-03T00:15:33Z</dcterms:modified>
</cp:coreProperties>
</file>